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4" r:id="rId9"/>
    <p:sldId id="275" r:id="rId10"/>
    <p:sldId id="276" r:id="rId11"/>
    <p:sldId id="277" r:id="rId12"/>
    <p:sldId id="278" r:id="rId13"/>
    <p:sldId id="279" r:id="rId14"/>
    <p:sldId id="280" r:id="rId15"/>
    <p:sldId id="281" r:id="rId16"/>
    <p:sldId id="282" r:id="rId17"/>
    <p:sldId id="283" r:id="rId18"/>
  </p:sldIdLst>
  <p:sldSz cx="12192000" cy="6858000"/>
  <p:notesSz cx="6858000" cy="9144000"/>
  <p:defaultTextStyle>
    <a:lvl1pPr defTabSz="457200">
      <a:defRPr>
        <a:latin typeface="Calibri"/>
        <a:ea typeface="Calibri"/>
        <a:cs typeface="Calibri"/>
        <a:sym typeface="Calibri"/>
      </a:defRPr>
    </a:lvl1pPr>
    <a:lvl2pPr indent="457200" defTabSz="457200">
      <a:defRPr>
        <a:latin typeface="Calibri"/>
        <a:ea typeface="Calibri"/>
        <a:cs typeface="Calibri"/>
        <a:sym typeface="Calibri"/>
      </a:defRPr>
    </a:lvl2pPr>
    <a:lvl3pPr indent="914400" defTabSz="457200">
      <a:defRPr>
        <a:latin typeface="Calibri"/>
        <a:ea typeface="Calibri"/>
        <a:cs typeface="Calibri"/>
        <a:sym typeface="Calibri"/>
      </a:defRPr>
    </a:lvl3pPr>
    <a:lvl4pPr indent="1371600" defTabSz="457200">
      <a:defRPr>
        <a:latin typeface="Calibri"/>
        <a:ea typeface="Calibri"/>
        <a:cs typeface="Calibri"/>
        <a:sym typeface="Calibri"/>
      </a:defRPr>
    </a:lvl4pPr>
    <a:lvl5pPr indent="1828800" defTabSz="457200">
      <a:defRPr>
        <a:latin typeface="Calibri"/>
        <a:ea typeface="Calibri"/>
        <a:cs typeface="Calibri"/>
        <a:sym typeface="Calibri"/>
      </a:defRPr>
    </a:lvl5pPr>
    <a:lvl6pPr indent="2286000" defTabSz="457200">
      <a:defRPr>
        <a:latin typeface="Calibri"/>
        <a:ea typeface="Calibri"/>
        <a:cs typeface="Calibri"/>
        <a:sym typeface="Calibri"/>
      </a:defRPr>
    </a:lvl6pPr>
    <a:lvl7pPr indent="2743200" defTabSz="457200">
      <a:defRPr>
        <a:latin typeface="Calibri"/>
        <a:ea typeface="Calibri"/>
        <a:cs typeface="Calibri"/>
        <a:sym typeface="Calibri"/>
      </a:defRPr>
    </a:lvl7pPr>
    <a:lvl8pPr indent="3200400" defTabSz="457200">
      <a:defRPr>
        <a:latin typeface="Calibri"/>
        <a:ea typeface="Calibri"/>
        <a:cs typeface="Calibri"/>
        <a:sym typeface="Calibri"/>
      </a:defRPr>
    </a:lvl8pPr>
    <a:lvl9pPr indent="3657600" defTabSz="457200">
      <a:defRPr>
        <a:latin typeface="Calibri"/>
        <a:ea typeface="Calibri"/>
        <a:cs typeface="Calibri"/>
        <a:sym typeface="Calibri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0DEEF"/>
          </a:solidFill>
        </a:fill>
      </a:tcStyle>
    </a:wholeTbl>
    <a:band2H>
      <a:tcTxStyle/>
      <a:tcStyle>
        <a:tcBdr/>
        <a:fill>
          <a:solidFill>
            <a:srgbClr val="E9EFF7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5B9BD5"/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5B9BD5"/>
          </a:solidFill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5B9BD5"/>
          </a:solidFill>
        </a:fill>
      </a:tcStyle>
    </a:firstRow>
  </a:tblStyle>
  <a:tblStyle styleId="{C7B018BB-80A7-4F77-B60F-C8B233D01FF8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E0E0E0"/>
          </a:solidFill>
        </a:fill>
      </a:tcStyle>
    </a:wholeTbl>
    <a:band2H>
      <a:tcTxStyle/>
      <a:tcStyle>
        <a:tcBdr/>
        <a:fill>
          <a:solidFill>
            <a:srgbClr val="F0F0F0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A5A5A5"/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A5A5A5"/>
          </a:solidFill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A5A5A5"/>
          </a:solidFill>
        </a:fill>
      </a:tcStyle>
    </a:firstRow>
  </a:tblStyle>
  <a:tblStyle styleId="{EEE7283C-3CF3-47DC-8721-378D4A62B228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4E2CE"/>
          </a:solidFill>
        </a:fill>
      </a:tcStyle>
    </a:wholeTbl>
    <a:band2H>
      <a:tcTxStyle/>
      <a:tcStyle>
        <a:tcBdr/>
        <a:fill>
          <a:solidFill>
            <a:srgbClr val="EBF1E8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70AD47"/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70AD47"/>
          </a:solidFill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70AD47"/>
          </a:solidFill>
        </a:fill>
      </a:tcStyle>
    </a:firstRow>
  </a:tblStyle>
  <a:tblStyle styleId="{CF821DB8-F4EB-4A41-A1BA-3FCAFE7338EE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5B9BD5"/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5B9BD5"/>
          </a:solidFill>
        </a:fill>
      </a:tcStyle>
    </a:firstRow>
  </a:tblStyle>
  <a:tblStyle styleId="{33BA23B1-9221-436E-865A-0063620EA4FD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Row>
  </a:tblStyle>
  <a:tblStyle styleId="{2708684C-4D16-4618-839F-0558EEFCDFE6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4" d="100"/>
          <a:sy n="84" d="100"/>
        </p:scale>
        <p:origin x="-1000" y="-9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47" name="Shape 4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48387399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1pPr>
    <a:lvl2pPr indent="2286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2pPr>
    <a:lvl3pPr indent="4572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3pPr>
    <a:lvl4pPr indent="6858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4pPr>
    <a:lvl5pPr indent="9144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5pPr>
    <a:lvl6pPr indent="11430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6pPr>
    <a:lvl7pPr indent="13716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7pPr>
    <a:lvl8pPr indent="16002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8pPr>
    <a:lvl9pPr indent="18288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>
            <a:spLocks noGrp="1"/>
          </p:cNvSpPr>
          <p:nvPr>
            <p:ph type="title"/>
          </p:nvPr>
        </p:nvSpPr>
        <p:spPr>
          <a:xfrm>
            <a:off x="1524000" y="0"/>
            <a:ext cx="9144000" cy="3509963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pPr lvl="0">
              <a:defRPr sz="1800"/>
            </a:pPr>
            <a:r>
              <a:rPr sz="6000"/>
              <a:t>Clic para editar título</a:t>
            </a:r>
          </a:p>
        </p:txBody>
      </p:sp>
      <p:sp>
        <p:nvSpPr>
          <p:cNvPr id="7" name="Shape 7"/>
          <p:cNvSpPr>
            <a:spLocks noGrp="1"/>
          </p:cNvSpPr>
          <p:nvPr>
            <p:ph type="body" idx="1"/>
          </p:nvPr>
        </p:nvSpPr>
        <p:spPr>
          <a:xfrm>
            <a:off x="1524000" y="3602037"/>
            <a:ext cx="9144000" cy="3255963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2400"/>
            </a:lvl1pPr>
          </a:lstStyle>
          <a:p>
            <a:pPr lvl="0">
              <a:defRPr sz="1800"/>
            </a:pPr>
            <a:r>
              <a:rPr sz="2400"/>
              <a:t>Haga clic para modificar el estilo de subtítulo del patrón</a:t>
            </a:r>
          </a:p>
        </p:txBody>
      </p:sp>
      <p:sp>
        <p:nvSpPr>
          <p:cNvPr id="8" name="Shape 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Clic para editar título</a:t>
            </a:r>
          </a:p>
        </p:txBody>
      </p:sp>
      <p:sp>
        <p:nvSpPr>
          <p:cNvPr id="40" name="Shape 40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800"/>
              <a:t>Haga clic para modificar el estilo de texto del patrón</a:t>
            </a:r>
          </a:p>
          <a:p>
            <a:pPr lvl="1">
              <a:defRPr sz="1800"/>
            </a:pPr>
            <a:r>
              <a:rPr sz="2800"/>
              <a:t>Segundo nivel</a:t>
            </a:r>
          </a:p>
          <a:p>
            <a:pPr lvl="2">
              <a:defRPr sz="1800"/>
            </a:pPr>
            <a:r>
              <a:rPr sz="2800"/>
              <a:t>Tercer nivel</a:t>
            </a:r>
          </a:p>
          <a:p>
            <a:pPr lvl="3">
              <a:defRPr sz="1800"/>
            </a:pPr>
            <a:r>
              <a:rPr sz="2800"/>
              <a:t>Cuarto nivel</a:t>
            </a:r>
          </a:p>
          <a:p>
            <a:pPr lvl="4">
              <a:defRPr sz="1800"/>
            </a:pPr>
            <a:r>
              <a:rPr sz="2800"/>
              <a:t>Quinto nivel</a:t>
            </a:r>
          </a:p>
        </p:txBody>
      </p:sp>
      <p:sp>
        <p:nvSpPr>
          <p:cNvPr id="41" name="Shape 4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>
            <a:spLocks noGrp="1"/>
          </p:cNvSpPr>
          <p:nvPr>
            <p:ph type="title"/>
          </p:nvPr>
        </p:nvSpPr>
        <p:spPr>
          <a:xfrm>
            <a:off x="8724900" y="0"/>
            <a:ext cx="2628900" cy="6542088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Clic para editar título</a:t>
            </a:r>
          </a:p>
        </p:txBody>
      </p:sp>
      <p:sp>
        <p:nvSpPr>
          <p:cNvPr id="44" name="Shape 44"/>
          <p:cNvSpPr>
            <a:spLocks noGrp="1"/>
          </p:cNvSpPr>
          <p:nvPr>
            <p:ph type="body" idx="1"/>
          </p:nvPr>
        </p:nvSpPr>
        <p:spPr>
          <a:xfrm>
            <a:off x="838200" y="365125"/>
            <a:ext cx="7734300" cy="6492875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800"/>
              <a:t>Haga clic para modificar el estilo de texto del patrón</a:t>
            </a:r>
          </a:p>
          <a:p>
            <a:pPr lvl="1">
              <a:defRPr sz="1800"/>
            </a:pPr>
            <a:r>
              <a:rPr sz="2800"/>
              <a:t>Segundo nivel</a:t>
            </a:r>
          </a:p>
          <a:p>
            <a:pPr lvl="2">
              <a:defRPr sz="1800"/>
            </a:pPr>
            <a:r>
              <a:rPr sz="2800"/>
              <a:t>Tercer nivel</a:t>
            </a:r>
          </a:p>
          <a:p>
            <a:pPr lvl="3">
              <a:defRPr sz="1800"/>
            </a:pPr>
            <a:r>
              <a:rPr sz="2800"/>
              <a:t>Cuarto nivel</a:t>
            </a:r>
          </a:p>
          <a:p>
            <a:pPr lvl="4">
              <a:defRPr sz="1800"/>
            </a:pPr>
            <a:r>
              <a:rPr sz="2800"/>
              <a:t>Quinto nivel</a:t>
            </a:r>
          </a:p>
        </p:txBody>
      </p:sp>
      <p:sp>
        <p:nvSpPr>
          <p:cNvPr id="45" name="Shape 4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Clic para editar título</a:t>
            </a:r>
          </a:p>
        </p:txBody>
      </p:sp>
      <p:sp>
        <p:nvSpPr>
          <p:cNvPr id="11" name="Shape 11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800"/>
              <a:t>Haga clic para modificar el estilo de texto del patrón</a:t>
            </a:r>
          </a:p>
          <a:p>
            <a:pPr lvl="1">
              <a:defRPr sz="1800"/>
            </a:pPr>
            <a:r>
              <a:rPr sz="2800"/>
              <a:t>Segundo nivel</a:t>
            </a:r>
          </a:p>
          <a:p>
            <a:pPr lvl="2">
              <a:defRPr sz="1800"/>
            </a:pPr>
            <a:r>
              <a:rPr sz="2800"/>
              <a:t>Tercer nivel</a:t>
            </a:r>
          </a:p>
          <a:p>
            <a:pPr lvl="3">
              <a:defRPr sz="1800"/>
            </a:pPr>
            <a:r>
              <a:rPr sz="2800"/>
              <a:t>Cuarto nivel</a:t>
            </a:r>
          </a:p>
          <a:p>
            <a:pPr lvl="4">
              <a:defRPr sz="1800"/>
            </a:pPr>
            <a:r>
              <a:rPr sz="2800"/>
              <a:t>Quinto nivel</a:t>
            </a:r>
          </a:p>
        </p:txBody>
      </p:sp>
      <p:sp>
        <p:nvSpPr>
          <p:cNvPr id="12" name="Shape 12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>
            <a:spLocks noGrp="1"/>
          </p:cNvSpPr>
          <p:nvPr>
            <p:ph type="title"/>
          </p:nvPr>
        </p:nvSpPr>
        <p:spPr>
          <a:xfrm>
            <a:off x="831850" y="0"/>
            <a:ext cx="10515600" cy="4562475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 lvl="0">
              <a:defRPr sz="1800"/>
            </a:pPr>
            <a:r>
              <a:rPr sz="6000"/>
              <a:t>Clic para editar título</a:t>
            </a:r>
          </a:p>
        </p:txBody>
      </p:sp>
      <p:sp>
        <p:nvSpPr>
          <p:cNvPr id="15" name="Shape 15"/>
          <p:cNvSpPr>
            <a:spLocks noGrp="1"/>
          </p:cNvSpPr>
          <p:nvPr>
            <p:ph type="body" idx="1"/>
          </p:nvPr>
        </p:nvSpPr>
        <p:spPr>
          <a:xfrm>
            <a:off x="831850" y="4589462"/>
            <a:ext cx="10515600" cy="226853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888888"/>
                </a:solidFill>
              </a:rPr>
              <a:t>Haga clic para modificar el estilo de texto del patrón</a:t>
            </a:r>
          </a:p>
        </p:txBody>
      </p:sp>
      <p:sp>
        <p:nvSpPr>
          <p:cNvPr id="16" name="Shape 1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Clic para editar título</a:t>
            </a:r>
          </a:p>
        </p:txBody>
      </p:sp>
      <p:sp>
        <p:nvSpPr>
          <p:cNvPr id="19" name="Shape 19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5181600" cy="5032375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800"/>
              <a:t>Haga clic para modificar el estilo de texto del patrón</a:t>
            </a:r>
          </a:p>
          <a:p>
            <a:pPr lvl="1">
              <a:defRPr sz="1800"/>
            </a:pPr>
            <a:r>
              <a:rPr sz="2800"/>
              <a:t>Segundo nivel</a:t>
            </a:r>
          </a:p>
          <a:p>
            <a:pPr lvl="2">
              <a:defRPr sz="1800"/>
            </a:pPr>
            <a:r>
              <a:rPr sz="2800"/>
              <a:t>Tercer nivel</a:t>
            </a:r>
          </a:p>
          <a:p>
            <a:pPr lvl="3">
              <a:defRPr sz="1800"/>
            </a:pPr>
            <a:r>
              <a:rPr sz="2800"/>
              <a:t>Cuarto nivel</a:t>
            </a:r>
          </a:p>
          <a:p>
            <a:pPr lvl="4">
              <a:defRPr sz="1800"/>
            </a:pPr>
            <a:r>
              <a:rPr sz="2800"/>
              <a:t>Quinto nivel</a:t>
            </a:r>
          </a:p>
        </p:txBody>
      </p:sp>
      <p:sp>
        <p:nvSpPr>
          <p:cNvPr id="20" name="Shape 2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>
            <a:spLocks noGrp="1"/>
          </p:cNvSpPr>
          <p:nvPr>
            <p:ph type="title"/>
          </p:nvPr>
        </p:nvSpPr>
        <p:spPr>
          <a:xfrm>
            <a:off x="839787" y="365125"/>
            <a:ext cx="10515601" cy="1325563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Clic para editar título</a:t>
            </a:r>
          </a:p>
        </p:txBody>
      </p:sp>
      <p:sp>
        <p:nvSpPr>
          <p:cNvPr id="23" name="Shape 23"/>
          <p:cNvSpPr>
            <a:spLocks noGrp="1"/>
          </p:cNvSpPr>
          <p:nvPr>
            <p:ph type="body" idx="1"/>
          </p:nvPr>
        </p:nvSpPr>
        <p:spPr>
          <a:xfrm>
            <a:off x="839787" y="1681163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400" b="1"/>
            </a:lvl1pPr>
          </a:lstStyle>
          <a:p>
            <a:pPr lvl="0">
              <a:defRPr sz="1800" b="0"/>
            </a:pPr>
            <a:r>
              <a:rPr sz="2400" b="1"/>
              <a:t>Haga clic para modificar el estilo de texto del patrón</a:t>
            </a:r>
          </a:p>
        </p:txBody>
      </p:sp>
      <p:sp>
        <p:nvSpPr>
          <p:cNvPr id="24" name="Shape 2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Clic para editar título</a:t>
            </a:r>
          </a:p>
        </p:txBody>
      </p:sp>
      <p:sp>
        <p:nvSpPr>
          <p:cNvPr id="27" name="Shape 27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>
            <a:spLocks noGrp="1"/>
          </p:cNvSpPr>
          <p:nvPr>
            <p:ph type="title"/>
          </p:nvPr>
        </p:nvSpPr>
        <p:spPr>
          <a:xfrm>
            <a:off x="839787" y="0"/>
            <a:ext cx="3932239" cy="20574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pPr lvl="0">
              <a:defRPr sz="1800"/>
            </a:pPr>
            <a:r>
              <a:rPr sz="3200"/>
              <a:t>Clic para editar título</a:t>
            </a:r>
          </a:p>
        </p:txBody>
      </p:sp>
      <p:sp>
        <p:nvSpPr>
          <p:cNvPr id="32" name="Shape 32"/>
          <p:cNvSpPr>
            <a:spLocks noGrp="1"/>
          </p:cNvSpPr>
          <p:nvPr>
            <p:ph type="body" idx="1"/>
          </p:nvPr>
        </p:nvSpPr>
        <p:spPr>
          <a:xfrm>
            <a:off x="5183187" y="987425"/>
            <a:ext cx="6172201" cy="587057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 marL="718457" indent="-261257">
              <a:defRPr sz="3200"/>
            </a:lvl2pPr>
            <a:lvl3pPr marL="1219200" indent="-304800">
              <a:defRPr sz="3200"/>
            </a:lvl3pPr>
            <a:lvl4pPr marL="1737360" indent="-365760">
              <a:defRPr sz="3200"/>
            </a:lvl4pPr>
            <a:lvl5pPr marL="2194560" indent="-365760">
              <a:defRPr sz="3200"/>
            </a:lvl5pPr>
          </a:lstStyle>
          <a:p>
            <a:pPr lvl="0">
              <a:defRPr sz="1800"/>
            </a:pPr>
            <a:r>
              <a:rPr sz="3200"/>
              <a:t>Haga clic para modificar el estilo de texto del patrón</a:t>
            </a:r>
          </a:p>
          <a:p>
            <a:pPr lvl="1">
              <a:defRPr sz="1800"/>
            </a:pPr>
            <a:r>
              <a:rPr sz="3200"/>
              <a:t>Segundo nivel</a:t>
            </a:r>
          </a:p>
          <a:p>
            <a:pPr lvl="2">
              <a:defRPr sz="1800"/>
            </a:pPr>
            <a:r>
              <a:rPr sz="3200"/>
              <a:t>Tercer nivel</a:t>
            </a:r>
          </a:p>
          <a:p>
            <a:pPr lvl="3">
              <a:defRPr sz="1800"/>
            </a:pPr>
            <a:r>
              <a:rPr sz="3200"/>
              <a:t>Cuarto nivel</a:t>
            </a:r>
          </a:p>
          <a:p>
            <a:pPr lvl="4">
              <a:defRPr sz="1800"/>
            </a:pPr>
            <a:r>
              <a:rPr sz="3200"/>
              <a:t>Quinto nivel</a:t>
            </a:r>
          </a:p>
        </p:txBody>
      </p:sp>
      <p:sp>
        <p:nvSpPr>
          <p:cNvPr id="33" name="Shape 3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>
            <a:spLocks noGrp="1"/>
          </p:cNvSpPr>
          <p:nvPr>
            <p:ph type="title"/>
          </p:nvPr>
        </p:nvSpPr>
        <p:spPr>
          <a:xfrm>
            <a:off x="839787" y="0"/>
            <a:ext cx="3932239" cy="20574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pPr lvl="0">
              <a:defRPr sz="1800"/>
            </a:pPr>
            <a:r>
              <a:rPr sz="3200"/>
              <a:t>Clic para editar título</a:t>
            </a:r>
          </a:p>
        </p:txBody>
      </p:sp>
      <p:sp>
        <p:nvSpPr>
          <p:cNvPr id="36" name="Shape 36"/>
          <p:cNvSpPr>
            <a:spLocks noGrp="1"/>
          </p:cNvSpPr>
          <p:nvPr>
            <p:ph type="body" idx="1"/>
          </p:nvPr>
        </p:nvSpPr>
        <p:spPr>
          <a:xfrm>
            <a:off x="839787" y="2057400"/>
            <a:ext cx="3932239" cy="4800600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600"/>
            </a:lvl1pPr>
          </a:lstStyle>
          <a:p>
            <a:pPr lvl="0">
              <a:defRPr sz="1800"/>
            </a:pPr>
            <a:r>
              <a:rPr sz="1600"/>
              <a:t>Haga clic para modificar el estilo de texto del patrón</a:t>
            </a:r>
          </a:p>
        </p:txBody>
      </p:sp>
      <p:sp>
        <p:nvSpPr>
          <p:cNvPr id="37" name="Shape 37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838200" y="230187"/>
            <a:ext cx="10515600" cy="15954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rmAutofit/>
          </a:bodyPr>
          <a:lstStyle/>
          <a:p>
            <a:pPr lvl="0">
              <a:defRPr sz="1800"/>
            </a:pPr>
            <a:r>
              <a:rPr sz="4400"/>
              <a:t>Clic para editar título</a:t>
            </a:r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50323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/>
          </a:bodyPr>
          <a:lstStyle/>
          <a:p>
            <a:pPr lvl="0">
              <a:defRPr sz="1800"/>
            </a:pPr>
            <a:r>
              <a:rPr sz="2800"/>
              <a:t>Haga clic para modificar el estilo de texto del patrón</a:t>
            </a:r>
          </a:p>
          <a:p>
            <a:pPr lvl="1">
              <a:defRPr sz="1800"/>
            </a:pPr>
            <a:r>
              <a:rPr sz="2800"/>
              <a:t>Segundo nivel</a:t>
            </a:r>
          </a:p>
          <a:p>
            <a:pPr lvl="2">
              <a:defRPr sz="1800"/>
            </a:pPr>
            <a:r>
              <a:rPr sz="2800"/>
              <a:t>Tercer nivel</a:t>
            </a:r>
          </a:p>
          <a:p>
            <a:pPr lvl="3">
              <a:defRPr sz="1800"/>
            </a:pPr>
            <a:r>
              <a:rPr sz="2800"/>
              <a:t>Cuarto nivel</a:t>
            </a:r>
          </a:p>
          <a:p>
            <a:pPr lvl="4">
              <a:defRPr sz="1800"/>
            </a:pPr>
            <a:r>
              <a:rPr sz="2800"/>
              <a:t>Quinto nivel</a:t>
            </a:r>
          </a:p>
        </p:txBody>
      </p:sp>
      <p:sp>
        <p:nvSpPr>
          <p:cNvPr id="4" name="Shape 4"/>
          <p:cNvSpPr>
            <a:spLocks noGrp="1"/>
          </p:cNvSpPr>
          <p:nvPr>
            <p:ph type="sldNum" sz="quarter" idx="2"/>
          </p:nvPr>
        </p:nvSpPr>
        <p:spPr>
          <a:xfrm>
            <a:off x="8610600" y="6404292"/>
            <a:ext cx="2743200" cy="269241"/>
          </a:xfrm>
          <a:prstGeom prst="rect">
            <a:avLst/>
          </a:prstGeom>
          <a:ln w="12700">
            <a:miter lim="400000"/>
          </a:ln>
        </p:spPr>
        <p:txBody>
          <a:bodyPr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pPr lvl="0"/>
            <a:fld id="{86CB4B4D-7CA3-9044-876B-883B54F8677D}" type="slidenum">
              <a:t>‹Nr.›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xmlns:p14="http://schemas.microsoft.com/office/powerpoint/2010/main" spd="med"/>
  <p:txStyles>
    <p:titleStyle>
      <a:lvl1pPr>
        <a:lnSpc>
          <a:spcPct val="90000"/>
        </a:lnSpc>
        <a:defRPr sz="4400">
          <a:latin typeface="Calibri Light"/>
          <a:ea typeface="Calibri Light"/>
          <a:cs typeface="Calibri Light"/>
          <a:sym typeface="Calibri Light"/>
        </a:defRPr>
      </a:lvl1pPr>
      <a:lvl2pPr>
        <a:lnSpc>
          <a:spcPct val="90000"/>
        </a:lnSpc>
        <a:defRPr sz="4400">
          <a:latin typeface="Calibri Light"/>
          <a:ea typeface="Calibri Light"/>
          <a:cs typeface="Calibri Light"/>
          <a:sym typeface="Calibri Light"/>
        </a:defRPr>
      </a:lvl2pPr>
      <a:lvl3pPr>
        <a:lnSpc>
          <a:spcPct val="90000"/>
        </a:lnSpc>
        <a:defRPr sz="4400">
          <a:latin typeface="Calibri Light"/>
          <a:ea typeface="Calibri Light"/>
          <a:cs typeface="Calibri Light"/>
          <a:sym typeface="Calibri Light"/>
        </a:defRPr>
      </a:lvl3pPr>
      <a:lvl4pPr>
        <a:lnSpc>
          <a:spcPct val="90000"/>
        </a:lnSpc>
        <a:defRPr sz="4400">
          <a:latin typeface="Calibri Light"/>
          <a:ea typeface="Calibri Light"/>
          <a:cs typeface="Calibri Light"/>
          <a:sym typeface="Calibri Light"/>
        </a:defRPr>
      </a:lvl4pPr>
      <a:lvl5pPr>
        <a:lnSpc>
          <a:spcPct val="90000"/>
        </a:lnSpc>
        <a:defRPr sz="4400">
          <a:latin typeface="Calibri Light"/>
          <a:ea typeface="Calibri Light"/>
          <a:cs typeface="Calibri Light"/>
          <a:sym typeface="Calibri Light"/>
        </a:defRPr>
      </a:lvl5pPr>
      <a:lvl6pPr>
        <a:lnSpc>
          <a:spcPct val="90000"/>
        </a:lnSpc>
        <a:defRPr sz="4400">
          <a:latin typeface="Calibri Light"/>
          <a:ea typeface="Calibri Light"/>
          <a:cs typeface="Calibri Light"/>
          <a:sym typeface="Calibri Light"/>
        </a:defRPr>
      </a:lvl6pPr>
      <a:lvl7pPr>
        <a:lnSpc>
          <a:spcPct val="90000"/>
        </a:lnSpc>
        <a:defRPr sz="4400">
          <a:latin typeface="Calibri Light"/>
          <a:ea typeface="Calibri Light"/>
          <a:cs typeface="Calibri Light"/>
          <a:sym typeface="Calibri Light"/>
        </a:defRPr>
      </a:lvl7pPr>
      <a:lvl8pPr>
        <a:lnSpc>
          <a:spcPct val="90000"/>
        </a:lnSpc>
        <a:defRPr sz="4400">
          <a:latin typeface="Calibri Light"/>
          <a:ea typeface="Calibri Light"/>
          <a:cs typeface="Calibri Light"/>
          <a:sym typeface="Calibri Light"/>
        </a:defRPr>
      </a:lvl8pPr>
      <a:lvl9pPr>
        <a:lnSpc>
          <a:spcPct val="90000"/>
        </a:lnSpc>
        <a:defRPr sz="4400"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600" indent="-228600">
        <a:lnSpc>
          <a:spcPct val="90000"/>
        </a:lnSpc>
        <a:spcBef>
          <a:spcPts val="1000"/>
        </a:spcBef>
        <a:buSzPct val="100000"/>
        <a:buFont typeface="Arial"/>
        <a:buChar char="•"/>
        <a:defRPr sz="2800">
          <a:latin typeface="Calibri"/>
          <a:ea typeface="Calibri"/>
          <a:cs typeface="Calibri"/>
          <a:sym typeface="Calibri"/>
        </a:defRPr>
      </a:lvl1pPr>
      <a:lvl2pPr marL="723900" indent="-266700">
        <a:lnSpc>
          <a:spcPct val="90000"/>
        </a:lnSpc>
        <a:spcBef>
          <a:spcPts val="1000"/>
        </a:spcBef>
        <a:buSzPct val="100000"/>
        <a:buFont typeface="Arial"/>
        <a:buChar char="•"/>
        <a:defRPr sz="2800">
          <a:latin typeface="Calibri"/>
          <a:ea typeface="Calibri"/>
          <a:cs typeface="Calibri"/>
          <a:sym typeface="Calibri"/>
        </a:defRPr>
      </a:lvl2pPr>
      <a:lvl3pPr marL="1234439" indent="-320039">
        <a:lnSpc>
          <a:spcPct val="90000"/>
        </a:lnSpc>
        <a:spcBef>
          <a:spcPts val="1000"/>
        </a:spcBef>
        <a:buSzPct val="100000"/>
        <a:buFont typeface="Arial"/>
        <a:buChar char="•"/>
        <a:defRPr sz="2800">
          <a:latin typeface="Calibri"/>
          <a:ea typeface="Calibri"/>
          <a:cs typeface="Calibri"/>
          <a:sym typeface="Calibri"/>
        </a:defRPr>
      </a:lvl3pPr>
      <a:lvl4pPr marL="1727200" indent="-355600">
        <a:lnSpc>
          <a:spcPct val="90000"/>
        </a:lnSpc>
        <a:spcBef>
          <a:spcPts val="1000"/>
        </a:spcBef>
        <a:buSzPct val="100000"/>
        <a:buFont typeface="Arial"/>
        <a:buChar char="•"/>
        <a:defRPr sz="2800">
          <a:latin typeface="Calibri"/>
          <a:ea typeface="Calibri"/>
          <a:cs typeface="Calibri"/>
          <a:sym typeface="Calibri"/>
        </a:defRPr>
      </a:lvl4pPr>
      <a:lvl5pPr marL="2184400" indent="-355600">
        <a:lnSpc>
          <a:spcPct val="90000"/>
        </a:lnSpc>
        <a:spcBef>
          <a:spcPts val="1000"/>
        </a:spcBef>
        <a:buSzPct val="100000"/>
        <a:buFont typeface="Arial"/>
        <a:buChar char="•"/>
        <a:defRPr sz="2800">
          <a:latin typeface="Calibri"/>
          <a:ea typeface="Calibri"/>
          <a:cs typeface="Calibri"/>
          <a:sym typeface="Calibri"/>
        </a:defRPr>
      </a:lvl5pPr>
      <a:lvl6pPr marL="2641600" indent="-355600">
        <a:lnSpc>
          <a:spcPct val="90000"/>
        </a:lnSpc>
        <a:spcBef>
          <a:spcPts val="1000"/>
        </a:spcBef>
        <a:buSzPct val="100000"/>
        <a:buFont typeface="Arial"/>
        <a:buChar char="•"/>
        <a:defRPr sz="2800">
          <a:latin typeface="Calibri"/>
          <a:ea typeface="Calibri"/>
          <a:cs typeface="Calibri"/>
          <a:sym typeface="Calibri"/>
        </a:defRPr>
      </a:lvl6pPr>
      <a:lvl7pPr marL="3098800" indent="-355600">
        <a:lnSpc>
          <a:spcPct val="90000"/>
        </a:lnSpc>
        <a:spcBef>
          <a:spcPts val="1000"/>
        </a:spcBef>
        <a:buSzPct val="100000"/>
        <a:buFont typeface="Arial"/>
        <a:buChar char="•"/>
        <a:defRPr sz="2800">
          <a:latin typeface="Calibri"/>
          <a:ea typeface="Calibri"/>
          <a:cs typeface="Calibri"/>
          <a:sym typeface="Calibri"/>
        </a:defRPr>
      </a:lvl7pPr>
      <a:lvl8pPr marL="3556000" indent="-355600">
        <a:lnSpc>
          <a:spcPct val="90000"/>
        </a:lnSpc>
        <a:spcBef>
          <a:spcPts val="1000"/>
        </a:spcBef>
        <a:buSzPct val="100000"/>
        <a:buFont typeface="Arial"/>
        <a:buChar char="•"/>
        <a:defRPr sz="2800">
          <a:latin typeface="Calibri"/>
          <a:ea typeface="Calibri"/>
          <a:cs typeface="Calibri"/>
          <a:sym typeface="Calibri"/>
        </a:defRPr>
      </a:lvl8pPr>
      <a:lvl9pPr marL="4013200" indent="-355600">
        <a:lnSpc>
          <a:spcPct val="90000"/>
        </a:lnSpc>
        <a:spcBef>
          <a:spcPts val="1000"/>
        </a:spcBef>
        <a:buSzPct val="100000"/>
        <a:buFont typeface="Arial"/>
        <a:buChar char="•"/>
        <a:defRPr sz="2800">
          <a:latin typeface="Calibri"/>
          <a:ea typeface="Calibri"/>
          <a:cs typeface="Calibri"/>
          <a:sym typeface="Calibri"/>
        </a:defRPr>
      </a:lvl9pPr>
    </p:bodyStyle>
    <p:otherStyle>
      <a:lvl1pPr algn="r" defTabSz="457200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1pPr>
      <a:lvl2pPr indent="457200" algn="r" defTabSz="457200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2pPr>
      <a:lvl3pPr indent="914400" algn="r" defTabSz="457200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3pPr>
      <a:lvl4pPr indent="1371600" algn="r" defTabSz="457200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4pPr>
      <a:lvl5pPr indent="1828800" algn="r" defTabSz="457200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5pPr>
      <a:lvl6pPr indent="2286000" algn="r" defTabSz="457200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6pPr>
      <a:lvl7pPr indent="2743200" algn="r" defTabSz="457200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7pPr>
      <a:lvl8pPr indent="3200400" algn="r" defTabSz="457200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8pPr>
      <a:lvl9pPr indent="3657600" algn="r" defTabSz="457200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>
            <a:spLocks noGrp="1"/>
          </p:cNvSpPr>
          <p:nvPr>
            <p:ph type="title"/>
          </p:nvPr>
        </p:nvSpPr>
        <p:spPr>
          <a:xfrm>
            <a:off x="601287" y="3921736"/>
            <a:ext cx="10989426" cy="2387601"/>
          </a:xfrm>
          <a:prstGeom prst="rect">
            <a:avLst/>
          </a:prstGeom>
        </p:spPr>
        <p:txBody>
          <a:bodyPr/>
          <a:lstStyle/>
          <a:p>
            <a:pPr lvl="0" algn="l">
              <a:defRPr sz="1800"/>
            </a:pPr>
            <a:r>
              <a:rPr sz="6600" i="1">
                <a:latin typeface="Arial"/>
                <a:ea typeface="Arial"/>
                <a:cs typeface="Arial"/>
                <a:sym typeface="Arial"/>
              </a:rPr>
              <a:t>El </a:t>
            </a:r>
            <a:r>
              <a:rPr sz="7200" b="1">
                <a:latin typeface="Arial"/>
                <a:ea typeface="Arial"/>
                <a:cs typeface="Arial"/>
                <a:sym typeface="Arial"/>
              </a:rPr>
              <a:t>Pastor </a:t>
            </a:r>
            <a:br>
              <a:rPr sz="7200" b="1">
                <a:latin typeface="Arial"/>
                <a:ea typeface="Arial"/>
                <a:cs typeface="Arial"/>
                <a:sym typeface="Arial"/>
              </a:rPr>
            </a:br>
            <a:r>
              <a:rPr sz="6600" i="1">
                <a:latin typeface="Arial"/>
                <a:ea typeface="Arial"/>
                <a:cs typeface="Arial"/>
                <a:sym typeface="Arial"/>
              </a:rPr>
              <a:t>la pieza clave del </a:t>
            </a:r>
            <a:r>
              <a:rPr sz="7200" b="1">
                <a:latin typeface="Arial"/>
                <a:ea typeface="Arial"/>
                <a:cs typeface="Arial"/>
                <a:sym typeface="Arial"/>
              </a:rPr>
              <a:t>Éxito </a:t>
            </a:r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>
            <a:spLocks noGrp="1"/>
          </p:cNvSpPr>
          <p:nvPr>
            <p:ph type="title"/>
          </p:nvPr>
        </p:nvSpPr>
        <p:spPr>
          <a:xfrm>
            <a:off x="838200" y="2293678"/>
            <a:ext cx="10515600" cy="1325564"/>
          </a:xfrm>
          <a:prstGeom prst="rect">
            <a:avLst/>
          </a:prstGeom>
        </p:spPr>
        <p:txBody>
          <a:bodyPr/>
          <a:lstStyle/>
          <a:p>
            <a:pPr lvl="0" algn="ctr">
              <a:defRPr sz="1800"/>
            </a:pPr>
            <a:r>
              <a:rPr sz="5200">
                <a:latin typeface="Arial"/>
                <a:ea typeface="Arial"/>
                <a:cs typeface="Arial"/>
                <a:sym typeface="Arial"/>
              </a:rPr>
              <a:t> 2. </a:t>
            </a:r>
            <a:r>
              <a:rPr sz="5200" i="1">
                <a:latin typeface="Arial"/>
                <a:ea typeface="Arial"/>
                <a:cs typeface="Arial"/>
                <a:sym typeface="Arial"/>
              </a:rPr>
              <a:t>Formar un </a:t>
            </a:r>
            <a:r>
              <a:rPr sz="5200" b="1">
                <a:latin typeface="Arial"/>
                <a:ea typeface="Arial"/>
                <a:cs typeface="Arial"/>
                <a:sym typeface="Arial"/>
              </a:rPr>
              <a:t>Equipo de Líderes</a:t>
            </a:r>
          </a:p>
        </p:txBody>
      </p:sp>
      <p:sp>
        <p:nvSpPr>
          <p:cNvPr id="101" name="Shape 101"/>
          <p:cNvSpPr>
            <a:spLocks noGrp="1"/>
          </p:cNvSpPr>
          <p:nvPr>
            <p:ph type="body" idx="1"/>
          </p:nvPr>
        </p:nvSpPr>
        <p:spPr>
          <a:xfrm>
            <a:off x="838199" y="3726842"/>
            <a:ext cx="10515601" cy="1733355"/>
          </a:xfrm>
          <a:prstGeom prst="rect">
            <a:avLst/>
          </a:prstGeom>
        </p:spPr>
        <p:txBody>
          <a:bodyPr/>
          <a:lstStyle/>
          <a:p>
            <a:pPr marL="0" lvl="0" indent="0" algn="ctr">
              <a:buSzTx/>
              <a:buNone/>
              <a:defRPr sz="1800"/>
            </a:pPr>
            <a:r>
              <a:rPr sz="5600">
                <a:latin typeface="Arial"/>
                <a:ea typeface="Arial"/>
                <a:cs typeface="Arial"/>
                <a:sym typeface="Arial"/>
              </a:rPr>
              <a:t>Establezca la </a:t>
            </a:r>
            <a:r>
              <a:rPr sz="56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Escuela de Discipulado</a:t>
            </a:r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>
            <a:spLocks noGrp="1"/>
          </p:cNvSpPr>
          <p:nvPr>
            <p:ph type="title"/>
          </p:nvPr>
        </p:nvSpPr>
        <p:spPr>
          <a:xfrm>
            <a:off x="838200" y="2260426"/>
            <a:ext cx="10515600" cy="1325564"/>
          </a:xfrm>
          <a:prstGeom prst="rect">
            <a:avLst/>
          </a:prstGeom>
        </p:spPr>
        <p:txBody>
          <a:bodyPr/>
          <a:lstStyle/>
          <a:p>
            <a:pPr lvl="0" algn="ctr" defTabSz="905255">
              <a:defRPr sz="1800"/>
            </a:pPr>
            <a:r>
              <a:rPr sz="4851">
                <a:latin typeface="Arial"/>
                <a:ea typeface="Arial"/>
                <a:cs typeface="Arial"/>
                <a:sym typeface="Arial"/>
              </a:rPr>
              <a:t>3. </a:t>
            </a:r>
            <a:r>
              <a:rPr sz="4851" i="1">
                <a:latin typeface="Arial"/>
                <a:ea typeface="Arial"/>
                <a:cs typeface="Arial"/>
                <a:sym typeface="Arial"/>
              </a:rPr>
              <a:t>Seguir su </a:t>
            </a:r>
            <a:r>
              <a:rPr sz="4851" b="1">
                <a:latin typeface="Arial"/>
                <a:ea typeface="Arial"/>
                <a:cs typeface="Arial"/>
                <a:sym typeface="Arial"/>
              </a:rPr>
              <a:t>Cronograma de Trabajo</a:t>
            </a:r>
          </a:p>
        </p:txBody>
      </p:sp>
      <p:sp>
        <p:nvSpPr>
          <p:cNvPr id="104" name="Shape 104"/>
          <p:cNvSpPr>
            <a:spLocks noGrp="1"/>
          </p:cNvSpPr>
          <p:nvPr>
            <p:ph type="body" idx="1"/>
          </p:nvPr>
        </p:nvSpPr>
        <p:spPr>
          <a:xfrm>
            <a:off x="838200" y="3609794"/>
            <a:ext cx="10515601" cy="1937473"/>
          </a:xfrm>
          <a:prstGeom prst="rect">
            <a:avLst/>
          </a:prstGeom>
        </p:spPr>
        <p:txBody>
          <a:bodyPr/>
          <a:lstStyle/>
          <a:p>
            <a:pPr marL="0" lvl="0" indent="0" algn="ctr">
              <a:buSzTx/>
              <a:buNone/>
              <a:defRPr sz="1800"/>
            </a:pPr>
            <a:r>
              <a:rPr sz="5400">
                <a:latin typeface="Arial"/>
                <a:ea typeface="Arial"/>
                <a:cs typeface="Arial"/>
                <a:sym typeface="Arial"/>
              </a:rPr>
              <a:t>Todo buen funcionamiento</a:t>
            </a:r>
          </a:p>
          <a:p>
            <a:pPr marL="0" lvl="0" indent="0" algn="ctr">
              <a:buSzTx/>
              <a:buNone/>
              <a:defRPr sz="1800"/>
            </a:pPr>
            <a:r>
              <a:rPr sz="5400">
                <a:latin typeface="Arial"/>
                <a:ea typeface="Arial"/>
                <a:cs typeface="Arial"/>
                <a:sym typeface="Arial"/>
              </a:rPr>
              <a:t> comienza con </a:t>
            </a:r>
            <a:r>
              <a:rPr sz="54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Metas Claras</a:t>
            </a:r>
            <a:r>
              <a:rPr sz="5400" b="1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>
            <a:spLocks noGrp="1"/>
          </p:cNvSpPr>
          <p:nvPr>
            <p:ph type="title"/>
          </p:nvPr>
        </p:nvSpPr>
        <p:spPr>
          <a:xfrm>
            <a:off x="838199" y="2169931"/>
            <a:ext cx="10515601" cy="1325564"/>
          </a:xfrm>
          <a:prstGeom prst="rect">
            <a:avLst/>
          </a:prstGeom>
        </p:spPr>
        <p:txBody>
          <a:bodyPr/>
          <a:lstStyle/>
          <a:p>
            <a:pPr lvl="0" algn="ctr">
              <a:defRPr sz="1800"/>
            </a:pPr>
            <a:r>
              <a:rPr sz="5700">
                <a:latin typeface="Arial"/>
                <a:ea typeface="Arial"/>
                <a:cs typeface="Arial"/>
                <a:sym typeface="Arial"/>
              </a:rPr>
              <a:t>4. </a:t>
            </a:r>
            <a:r>
              <a:rPr sz="5700" b="1">
                <a:latin typeface="Arial"/>
                <a:ea typeface="Arial"/>
                <a:cs typeface="Arial"/>
                <a:sym typeface="Arial"/>
              </a:rPr>
              <a:t>Proveer </a:t>
            </a:r>
            <a:r>
              <a:rPr sz="5700" i="1">
                <a:latin typeface="Arial"/>
                <a:ea typeface="Arial"/>
                <a:cs typeface="Arial"/>
                <a:sym typeface="Arial"/>
              </a:rPr>
              <a:t>Herramientas </a:t>
            </a:r>
          </a:p>
        </p:txBody>
      </p:sp>
      <p:sp>
        <p:nvSpPr>
          <p:cNvPr id="107" name="Shape 107"/>
          <p:cNvSpPr>
            <a:spLocks noGrp="1"/>
          </p:cNvSpPr>
          <p:nvPr>
            <p:ph type="body" idx="1"/>
          </p:nvPr>
        </p:nvSpPr>
        <p:spPr>
          <a:xfrm>
            <a:off x="838200" y="3455231"/>
            <a:ext cx="10515601" cy="3039752"/>
          </a:xfrm>
          <a:prstGeom prst="rect">
            <a:avLst/>
          </a:prstGeom>
        </p:spPr>
        <p:txBody>
          <a:bodyPr/>
          <a:lstStyle/>
          <a:p>
            <a:pPr marL="0" lvl="0" indent="0" algn="ctr">
              <a:buSzTx/>
              <a:buNone/>
              <a:defRPr sz="1800"/>
            </a:pPr>
            <a:r>
              <a:rPr sz="2500">
                <a:latin typeface="Arial"/>
                <a:ea typeface="Arial"/>
                <a:cs typeface="Arial"/>
                <a:sym typeface="Arial"/>
              </a:rPr>
              <a:t>Si va a mandar gente a trabajar por </a:t>
            </a:r>
            <a:r>
              <a:rPr sz="2500" i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amor a la obra de Dios</a:t>
            </a:r>
            <a:r>
              <a:rPr sz="2500">
                <a:latin typeface="Arial"/>
                <a:ea typeface="Arial"/>
                <a:cs typeface="Arial"/>
                <a:sym typeface="Arial"/>
              </a:rPr>
              <a:t>, lo menos que usted puede hacer es </a:t>
            </a:r>
            <a:r>
              <a:rPr sz="25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Proveerles Herramientas </a:t>
            </a:r>
          </a:p>
          <a:p>
            <a:pPr marL="0" lvl="0" indent="0">
              <a:buSzTx/>
              <a:buNone/>
              <a:defRPr sz="1800"/>
            </a:pPr>
            <a:endParaRPr sz="2500">
              <a:latin typeface="Arial"/>
              <a:ea typeface="Arial"/>
              <a:cs typeface="Arial"/>
              <a:sym typeface="Arial"/>
            </a:endParaRPr>
          </a:p>
          <a:p>
            <a:pPr marL="0" lvl="0" indent="0">
              <a:buSzTx/>
              <a:buNone/>
              <a:defRPr sz="1800"/>
            </a:pPr>
            <a:r>
              <a:rPr sz="2500">
                <a:latin typeface="Arial"/>
                <a:ea typeface="Arial"/>
                <a:cs typeface="Arial"/>
                <a:sym typeface="Arial"/>
              </a:rPr>
              <a:t>a.  Manual para Grupo celular</a:t>
            </a:r>
          </a:p>
          <a:p>
            <a:pPr marL="0" lvl="0" indent="0">
              <a:buSzTx/>
              <a:buNone/>
              <a:defRPr sz="1800"/>
            </a:pPr>
            <a:r>
              <a:rPr sz="2500">
                <a:latin typeface="Arial"/>
                <a:ea typeface="Arial"/>
                <a:cs typeface="Arial"/>
                <a:sym typeface="Arial"/>
              </a:rPr>
              <a:t>b. Manuales para Discipular</a:t>
            </a:r>
          </a:p>
          <a:p>
            <a:pPr marL="0" lvl="0" indent="0">
              <a:buSzTx/>
              <a:buNone/>
              <a:defRPr sz="1800"/>
            </a:pPr>
            <a:r>
              <a:rPr sz="2500">
                <a:latin typeface="Arial"/>
                <a:ea typeface="Arial"/>
                <a:cs typeface="Arial"/>
                <a:sym typeface="Arial"/>
              </a:rPr>
              <a:t>c. Cronograma de Trabajo </a:t>
            </a:r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>
            <a:spLocks noGrp="1"/>
          </p:cNvSpPr>
          <p:nvPr>
            <p:ph type="title"/>
          </p:nvPr>
        </p:nvSpPr>
        <p:spPr>
          <a:xfrm>
            <a:off x="838200" y="3442397"/>
            <a:ext cx="10515600" cy="2852738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lang="en-US" sz="8100" dirty="0" smtClean="0">
                <a:latin typeface="Arial"/>
                <a:ea typeface="Arial"/>
                <a:cs typeface="Arial"/>
                <a:sym typeface="Arial"/>
              </a:rPr>
              <a:t>III</a:t>
            </a:r>
            <a:r>
              <a:rPr sz="8100" dirty="0" smtClean="0">
                <a:latin typeface="Arial"/>
                <a:ea typeface="Arial"/>
                <a:cs typeface="Arial"/>
                <a:sym typeface="Arial"/>
              </a:rPr>
              <a:t>. </a:t>
            </a:r>
            <a:r>
              <a:rPr sz="8100" i="1" dirty="0">
                <a:latin typeface="Arial"/>
                <a:ea typeface="Arial"/>
                <a:cs typeface="Arial"/>
                <a:sym typeface="Arial"/>
              </a:rPr>
              <a:t>Mantener la</a:t>
            </a:r>
            <a:r>
              <a:rPr sz="81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sz="8100" b="1" dirty="0">
                <a:latin typeface="Arial"/>
                <a:ea typeface="Arial"/>
                <a:cs typeface="Arial"/>
                <a:sym typeface="Arial"/>
              </a:rPr>
              <a:t>Visión</a:t>
            </a:r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>
            <a:spLocks noGrp="1"/>
          </p:cNvSpPr>
          <p:nvPr>
            <p:ph type="title"/>
          </p:nvPr>
        </p:nvSpPr>
        <p:spPr>
          <a:xfrm>
            <a:off x="838200" y="2310332"/>
            <a:ext cx="10515600" cy="1325564"/>
          </a:xfrm>
          <a:prstGeom prst="rect">
            <a:avLst/>
          </a:prstGeom>
        </p:spPr>
        <p:txBody>
          <a:bodyPr/>
          <a:lstStyle/>
          <a:p>
            <a:pPr lvl="0" algn="ctr">
              <a:defRPr sz="1800"/>
            </a:pPr>
            <a:r>
              <a:rPr sz="4300">
                <a:latin typeface="Arial"/>
                <a:ea typeface="Arial"/>
                <a:cs typeface="Arial"/>
                <a:sym typeface="Arial"/>
              </a:rPr>
              <a:t>1.</a:t>
            </a:r>
            <a:r>
              <a:rPr sz="4300" i="1">
                <a:latin typeface="Arial"/>
                <a:ea typeface="Arial"/>
                <a:cs typeface="Arial"/>
                <a:sym typeface="Arial"/>
              </a:rPr>
              <a:t> Cuidar que la iglesia local tenga </a:t>
            </a:r>
            <a:br>
              <a:rPr sz="4300" i="1">
                <a:latin typeface="Arial"/>
                <a:ea typeface="Arial"/>
                <a:cs typeface="Arial"/>
                <a:sym typeface="Arial"/>
              </a:rPr>
            </a:br>
            <a:r>
              <a:rPr sz="4300" b="1">
                <a:latin typeface="Arial"/>
                <a:ea typeface="Arial"/>
                <a:cs typeface="Arial"/>
                <a:sym typeface="Arial"/>
              </a:rPr>
              <a:t>Una sola Visión </a:t>
            </a:r>
          </a:p>
        </p:txBody>
      </p:sp>
      <p:sp>
        <p:nvSpPr>
          <p:cNvPr id="112" name="Shape 112"/>
          <p:cNvSpPr>
            <a:spLocks noGrp="1"/>
          </p:cNvSpPr>
          <p:nvPr>
            <p:ph type="body" idx="1"/>
          </p:nvPr>
        </p:nvSpPr>
        <p:spPr>
          <a:xfrm>
            <a:off x="352974" y="4185106"/>
            <a:ext cx="11486052" cy="1625606"/>
          </a:xfrm>
          <a:prstGeom prst="rect">
            <a:avLst/>
          </a:prstGeom>
        </p:spPr>
        <p:txBody>
          <a:bodyPr/>
          <a:lstStyle/>
          <a:p>
            <a:pPr marL="0" lvl="0" indent="0" algn="ctr">
              <a:buSzTx/>
              <a:buNone/>
              <a:defRPr sz="1800"/>
            </a:pPr>
            <a:r>
              <a:rPr sz="4000"/>
              <a:t>Si la iglesia local </a:t>
            </a:r>
            <a:r>
              <a:rPr sz="4000" i="1">
                <a:solidFill>
                  <a:srgbClr val="FFFFFF"/>
                </a:solidFill>
              </a:rPr>
              <a:t>tiene más de una visión</a:t>
            </a:r>
            <a:r>
              <a:rPr sz="4000"/>
              <a:t>,</a:t>
            </a:r>
          </a:p>
          <a:p>
            <a:pPr marL="0" lvl="0" indent="0" algn="ctr">
              <a:buSzTx/>
              <a:buNone/>
              <a:defRPr sz="1800"/>
            </a:pPr>
            <a:r>
              <a:rPr sz="4000"/>
              <a:t> la energía de la iglesia de volverá difusa.</a:t>
            </a:r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>
            <a:spLocks noGrp="1"/>
          </p:cNvSpPr>
          <p:nvPr>
            <p:ph type="title"/>
          </p:nvPr>
        </p:nvSpPr>
        <p:spPr>
          <a:xfrm>
            <a:off x="838200" y="2341297"/>
            <a:ext cx="10515600" cy="2175406"/>
          </a:xfrm>
          <a:prstGeom prst="rect">
            <a:avLst/>
          </a:prstGeom>
        </p:spPr>
        <p:txBody>
          <a:bodyPr/>
          <a:lstStyle/>
          <a:p>
            <a:pPr lvl="0" algn="ctr">
              <a:defRPr sz="1800"/>
            </a:pPr>
            <a:r>
              <a:rPr sz="5400">
                <a:latin typeface="Arial"/>
                <a:ea typeface="Arial"/>
                <a:cs typeface="Arial"/>
                <a:sym typeface="Arial"/>
              </a:rPr>
              <a:t>2. </a:t>
            </a:r>
            <a:r>
              <a:rPr sz="5400" i="1">
                <a:latin typeface="Arial"/>
                <a:ea typeface="Arial"/>
                <a:cs typeface="Arial"/>
                <a:sym typeface="Arial"/>
              </a:rPr>
              <a:t>Ser el que</a:t>
            </a:r>
            <a:r>
              <a:rPr sz="540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sz="5400" b="1">
                <a:latin typeface="Arial"/>
                <a:ea typeface="Arial"/>
                <a:cs typeface="Arial"/>
                <a:sym typeface="Arial"/>
              </a:rPr>
              <a:t>influye </a:t>
            </a:r>
            <a:r>
              <a:rPr sz="5400" i="1">
                <a:latin typeface="Arial"/>
                <a:ea typeface="Arial"/>
                <a:cs typeface="Arial"/>
                <a:sym typeface="Arial"/>
              </a:rPr>
              <a:t>a los demás</a:t>
            </a:r>
          </a:p>
        </p:txBody>
      </p:sp>
      <p:sp>
        <p:nvSpPr>
          <p:cNvPr id="115" name="Shape 115"/>
          <p:cNvSpPr>
            <a:spLocks noGrp="1"/>
          </p:cNvSpPr>
          <p:nvPr>
            <p:ph type="body" idx="1"/>
          </p:nvPr>
        </p:nvSpPr>
        <p:spPr>
          <a:xfrm>
            <a:off x="838200" y="4123417"/>
            <a:ext cx="10515601" cy="1479666"/>
          </a:xfrm>
          <a:prstGeom prst="rect">
            <a:avLst/>
          </a:prstGeom>
        </p:spPr>
        <p:txBody>
          <a:bodyPr/>
          <a:lstStyle/>
          <a:p>
            <a:pPr marL="0" lvl="0" indent="0" algn="ctr">
              <a:buSzTx/>
              <a:buNone/>
              <a:defRPr sz="1800"/>
            </a:pPr>
            <a:r>
              <a:rPr sz="3300">
                <a:latin typeface="Arial"/>
                <a:ea typeface="Arial"/>
                <a:cs typeface="Arial"/>
                <a:sym typeface="Arial"/>
              </a:rPr>
              <a:t>Para una gran mayoría de pastores </a:t>
            </a:r>
            <a:r>
              <a:rPr sz="3300" i="1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s</a:t>
            </a:r>
            <a:r>
              <a:rPr sz="3300" i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us miembros determinan la agenda</a:t>
            </a:r>
            <a:r>
              <a:rPr sz="3300" i="1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sz="3300">
                <a:latin typeface="Arial"/>
                <a:ea typeface="Arial"/>
                <a:cs typeface="Arial"/>
                <a:sym typeface="Arial"/>
              </a:rPr>
              <a:t>(visión) de la iglesia </a:t>
            </a:r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>
            <a:spLocks noGrp="1"/>
          </p:cNvSpPr>
          <p:nvPr>
            <p:ph type="title"/>
          </p:nvPr>
        </p:nvSpPr>
        <p:spPr>
          <a:xfrm>
            <a:off x="838200" y="2576310"/>
            <a:ext cx="10515600" cy="1325563"/>
          </a:xfrm>
          <a:prstGeom prst="rect">
            <a:avLst/>
          </a:prstGeom>
        </p:spPr>
        <p:txBody>
          <a:bodyPr/>
          <a:lstStyle/>
          <a:p>
            <a:pPr lvl="0" algn="ctr">
              <a:defRPr sz="1800"/>
            </a:pPr>
            <a:r>
              <a:rPr sz="5300">
                <a:latin typeface="Arial"/>
                <a:ea typeface="Arial"/>
                <a:cs typeface="Arial"/>
                <a:sym typeface="Arial"/>
              </a:rPr>
              <a:t>3. </a:t>
            </a:r>
            <a:r>
              <a:rPr sz="5300" i="1">
                <a:latin typeface="Arial"/>
                <a:ea typeface="Arial"/>
                <a:cs typeface="Arial"/>
                <a:sym typeface="Arial"/>
              </a:rPr>
              <a:t>Hacer que </a:t>
            </a:r>
            <a:r>
              <a:rPr sz="5300" b="1">
                <a:latin typeface="Arial"/>
                <a:ea typeface="Arial"/>
                <a:cs typeface="Arial"/>
                <a:sym typeface="Arial"/>
              </a:rPr>
              <a:t>Funcione </a:t>
            </a:r>
            <a:r>
              <a:rPr sz="5300" i="1">
                <a:latin typeface="Arial"/>
                <a:ea typeface="Arial"/>
                <a:cs typeface="Arial"/>
                <a:sym typeface="Arial"/>
              </a:rPr>
              <a:t>la</a:t>
            </a:r>
            <a:r>
              <a:rPr sz="5300" b="1">
                <a:latin typeface="Arial"/>
                <a:ea typeface="Arial"/>
                <a:cs typeface="Arial"/>
                <a:sym typeface="Arial"/>
              </a:rPr>
              <a:t> Visión </a:t>
            </a:r>
          </a:p>
        </p:txBody>
      </p:sp>
      <p:sp>
        <p:nvSpPr>
          <p:cNvPr id="118" name="Shape 118"/>
          <p:cNvSpPr>
            <a:spLocks noGrp="1"/>
          </p:cNvSpPr>
          <p:nvPr>
            <p:ph type="body" idx="1"/>
          </p:nvPr>
        </p:nvSpPr>
        <p:spPr>
          <a:xfrm>
            <a:off x="838200" y="3975554"/>
            <a:ext cx="10515600" cy="1571712"/>
          </a:xfrm>
          <a:prstGeom prst="rect">
            <a:avLst/>
          </a:prstGeom>
        </p:spPr>
        <p:txBody>
          <a:bodyPr/>
          <a:lstStyle/>
          <a:p>
            <a:pPr marL="0" lvl="0" indent="0" algn="ctr">
              <a:buSzTx/>
              <a:buNone/>
              <a:defRPr sz="1800"/>
            </a:pPr>
            <a:r>
              <a:rPr sz="3600">
                <a:latin typeface="Arial"/>
                <a:ea typeface="Arial"/>
                <a:cs typeface="Arial"/>
                <a:sym typeface="Arial"/>
              </a:rPr>
              <a:t>La visión de la Estrategia </a:t>
            </a:r>
            <a:r>
              <a:rPr sz="3600" i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no funciona</a:t>
            </a:r>
            <a:r>
              <a:rPr sz="3600">
                <a:latin typeface="Arial"/>
                <a:ea typeface="Arial"/>
                <a:cs typeface="Arial"/>
                <a:sym typeface="Arial"/>
              </a:rPr>
              <a:t> en manos de quien no está dispuesto a hacer que funcione.</a:t>
            </a:r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>
            <a:spLocks noGrp="1"/>
          </p:cNvSpPr>
          <p:nvPr>
            <p:ph type="title"/>
          </p:nvPr>
        </p:nvSpPr>
        <p:spPr>
          <a:xfrm>
            <a:off x="521623" y="2543060"/>
            <a:ext cx="11148753" cy="1325564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>
                <a:latin typeface="Arial"/>
                <a:ea typeface="Arial"/>
                <a:cs typeface="Arial"/>
                <a:sym typeface="Arial"/>
              </a:rPr>
              <a:t>4. </a:t>
            </a:r>
            <a:r>
              <a:rPr sz="4000" i="1">
                <a:latin typeface="Arial"/>
                <a:ea typeface="Arial"/>
                <a:cs typeface="Arial"/>
                <a:sym typeface="Arial"/>
              </a:rPr>
              <a:t>Mantener una </a:t>
            </a:r>
            <a:r>
              <a:rPr sz="4400" b="1">
                <a:latin typeface="Arial"/>
                <a:ea typeface="Arial"/>
                <a:cs typeface="Arial"/>
                <a:sym typeface="Arial"/>
              </a:rPr>
              <a:t>Mentalidad de Resultados</a:t>
            </a:r>
          </a:p>
        </p:txBody>
      </p:sp>
      <p:sp>
        <p:nvSpPr>
          <p:cNvPr id="121" name="Shape 121"/>
          <p:cNvSpPr>
            <a:spLocks noGrp="1"/>
          </p:cNvSpPr>
          <p:nvPr>
            <p:ph type="body" idx="1"/>
          </p:nvPr>
        </p:nvSpPr>
        <p:spPr>
          <a:xfrm>
            <a:off x="838200" y="3861612"/>
            <a:ext cx="10515600" cy="2020599"/>
          </a:xfrm>
          <a:prstGeom prst="rect">
            <a:avLst/>
          </a:prstGeom>
        </p:spPr>
        <p:txBody>
          <a:bodyPr/>
          <a:lstStyle/>
          <a:p>
            <a:pPr marL="0" lvl="0" indent="0" algn="ctr">
              <a:buSzTx/>
              <a:buNone/>
              <a:defRPr sz="1800"/>
            </a:pPr>
            <a:r>
              <a:rPr sz="3300">
                <a:latin typeface="Arial"/>
                <a:ea typeface="Arial"/>
                <a:cs typeface="Arial"/>
                <a:sym typeface="Arial"/>
              </a:rPr>
              <a:t>“En </a:t>
            </a:r>
            <a:r>
              <a:rPr sz="3300" i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toda labor hay fruto</a:t>
            </a:r>
            <a:r>
              <a:rPr sz="3300">
                <a:latin typeface="Arial"/>
                <a:ea typeface="Arial"/>
                <a:cs typeface="Arial"/>
                <a:sym typeface="Arial"/>
              </a:rPr>
              <a:t>; mas las vanas palabras</a:t>
            </a:r>
          </a:p>
          <a:p>
            <a:pPr marL="0" lvl="0" indent="0" algn="ctr">
              <a:buSzTx/>
              <a:buNone/>
              <a:defRPr sz="1800"/>
            </a:pPr>
            <a:r>
              <a:rPr sz="3300">
                <a:latin typeface="Arial"/>
                <a:ea typeface="Arial"/>
                <a:cs typeface="Arial"/>
                <a:sym typeface="Arial"/>
              </a:rPr>
              <a:t>de los labios empobrecen”</a:t>
            </a:r>
          </a:p>
          <a:p>
            <a:pPr marL="0" lvl="0" indent="0" algn="ctr">
              <a:buSzTx/>
              <a:buNone/>
              <a:defRPr sz="1800"/>
            </a:pPr>
            <a:r>
              <a:rPr sz="3300" b="1">
                <a:latin typeface="Arial"/>
                <a:ea typeface="Arial"/>
                <a:cs typeface="Arial"/>
                <a:sym typeface="Arial"/>
              </a:rPr>
              <a:t>Proverbios 14:23 </a:t>
            </a:r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/>
          </p:cNvSpPr>
          <p:nvPr>
            <p:ph type="body" idx="1"/>
          </p:nvPr>
        </p:nvSpPr>
        <p:spPr>
          <a:xfrm>
            <a:off x="319190" y="2823512"/>
            <a:ext cx="11553620" cy="2269359"/>
          </a:xfrm>
          <a:prstGeom prst="rect">
            <a:avLst/>
          </a:prstGeom>
        </p:spPr>
        <p:txBody>
          <a:bodyPr/>
          <a:lstStyle/>
          <a:p>
            <a:pPr marL="0" lvl="0" indent="0" algn="ctr">
              <a:buSzTx/>
              <a:buNone/>
              <a:defRPr sz="1800"/>
            </a:pPr>
            <a:r>
              <a:rPr sz="4400" i="1">
                <a:latin typeface="Arial"/>
                <a:ea typeface="Arial"/>
                <a:cs typeface="Arial"/>
                <a:sym typeface="Arial"/>
              </a:rPr>
              <a:t>“Os daré </a:t>
            </a:r>
            <a:r>
              <a:rPr sz="44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pastores según mi corazón</a:t>
            </a:r>
            <a:r>
              <a:rPr sz="4400" i="1">
                <a:latin typeface="Arial"/>
                <a:ea typeface="Arial"/>
                <a:cs typeface="Arial"/>
                <a:sym typeface="Arial"/>
              </a:rPr>
              <a:t>, que os </a:t>
            </a:r>
            <a:r>
              <a:rPr sz="4400">
                <a:latin typeface="Arial"/>
                <a:ea typeface="Arial"/>
                <a:cs typeface="Arial"/>
                <a:sym typeface="Arial"/>
              </a:rPr>
              <a:t>apacienten con ciencia y con inteligencia</a:t>
            </a:r>
            <a:r>
              <a:rPr sz="4400" i="1">
                <a:latin typeface="Arial"/>
                <a:ea typeface="Arial"/>
                <a:cs typeface="Arial"/>
                <a:sym typeface="Arial"/>
              </a:rPr>
              <a:t>.”</a:t>
            </a:r>
          </a:p>
          <a:p>
            <a:pPr marL="0" lvl="0" indent="0" algn="ctr">
              <a:buSzTx/>
              <a:buNone/>
              <a:defRPr sz="1800"/>
            </a:pPr>
            <a:r>
              <a:rPr sz="4400" b="1">
                <a:latin typeface="Arial"/>
                <a:ea typeface="Arial"/>
                <a:cs typeface="Arial"/>
                <a:sym typeface="Arial"/>
              </a:rPr>
              <a:t>Jeremías 3.15</a:t>
            </a:r>
            <a:r>
              <a:rPr sz="4400" b="1" i="1">
                <a:latin typeface="Arial"/>
                <a:ea typeface="Arial"/>
                <a:cs typeface="Arial"/>
                <a:sym typeface="Arial"/>
              </a:rPr>
              <a:t> </a:t>
            </a:r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>
            <a:spLocks noGrp="1"/>
          </p:cNvSpPr>
          <p:nvPr>
            <p:ph type="title"/>
          </p:nvPr>
        </p:nvSpPr>
        <p:spPr>
          <a:xfrm>
            <a:off x="838200" y="3455795"/>
            <a:ext cx="10515601" cy="2852738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>
                <a:latin typeface="Arial"/>
                <a:ea typeface="Arial"/>
                <a:cs typeface="Arial"/>
                <a:sym typeface="Arial"/>
              </a:rPr>
              <a:t>1. </a:t>
            </a:r>
            <a:r>
              <a:rPr sz="8000" i="1">
                <a:latin typeface="Arial"/>
                <a:ea typeface="Arial"/>
                <a:cs typeface="Arial"/>
                <a:sym typeface="Arial"/>
              </a:rPr>
              <a:t>El papel del </a:t>
            </a:r>
            <a:br>
              <a:rPr sz="8000" i="1">
                <a:latin typeface="Arial"/>
                <a:ea typeface="Arial"/>
                <a:cs typeface="Arial"/>
                <a:sym typeface="Arial"/>
              </a:rPr>
            </a:br>
            <a:r>
              <a:rPr sz="8000" b="1">
                <a:latin typeface="Arial"/>
                <a:ea typeface="Arial"/>
                <a:cs typeface="Arial"/>
                <a:sym typeface="Arial"/>
              </a:rPr>
              <a:t>Pastor Local </a:t>
            </a:r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>
            <a:spLocks noGrp="1"/>
          </p:cNvSpPr>
          <p:nvPr>
            <p:ph type="title"/>
          </p:nvPr>
        </p:nvSpPr>
        <p:spPr>
          <a:xfrm>
            <a:off x="310341" y="884716"/>
            <a:ext cx="11571317" cy="1325564"/>
          </a:xfrm>
          <a:prstGeom prst="rect">
            <a:avLst/>
          </a:prstGeom>
        </p:spPr>
        <p:txBody>
          <a:bodyPr/>
          <a:lstStyle/>
          <a:p>
            <a:pPr lvl="0" algn="r">
              <a:defRPr sz="1800"/>
            </a:pPr>
            <a:r>
              <a:rPr lang="en-US" sz="4000" dirty="0">
                <a:latin typeface="Arial"/>
                <a:ea typeface="Arial"/>
                <a:cs typeface="Arial"/>
                <a:sym typeface="Arial"/>
              </a:rPr>
              <a:t>I</a:t>
            </a:r>
            <a:r>
              <a:rPr sz="4000" dirty="0" smtClean="0">
                <a:latin typeface="Arial"/>
                <a:ea typeface="Arial"/>
                <a:cs typeface="Arial"/>
                <a:sym typeface="Arial"/>
              </a:rPr>
              <a:t>. </a:t>
            </a:r>
            <a:r>
              <a:rPr sz="4000" i="1" dirty="0">
                <a:latin typeface="Arial"/>
                <a:ea typeface="Arial"/>
                <a:cs typeface="Arial"/>
                <a:sym typeface="Arial"/>
              </a:rPr>
              <a:t>El papel del </a:t>
            </a:r>
            <a:r>
              <a:rPr sz="4000" b="1" dirty="0">
                <a:latin typeface="Arial"/>
                <a:ea typeface="Arial"/>
                <a:cs typeface="Arial"/>
                <a:sym typeface="Arial"/>
              </a:rPr>
              <a:t>Pastor Local </a:t>
            </a:r>
          </a:p>
        </p:txBody>
      </p:sp>
      <p:sp>
        <p:nvSpPr>
          <p:cNvPr id="56" name="Shape 56"/>
          <p:cNvSpPr>
            <a:spLocks noGrp="1"/>
          </p:cNvSpPr>
          <p:nvPr>
            <p:ph type="body" idx="1"/>
          </p:nvPr>
        </p:nvSpPr>
        <p:spPr>
          <a:xfrm>
            <a:off x="851205" y="2804740"/>
            <a:ext cx="10489590" cy="3168684"/>
          </a:xfrm>
          <a:prstGeom prst="rect">
            <a:avLst/>
          </a:prstGeom>
        </p:spPr>
        <p:txBody>
          <a:bodyPr/>
          <a:lstStyle/>
          <a:p>
            <a:pPr marL="0" lvl="0" indent="0" algn="ctr">
              <a:buSzTx/>
              <a:buNone/>
              <a:defRPr sz="1800"/>
            </a:pPr>
            <a:r>
              <a:rPr sz="3600">
                <a:latin typeface="Arial"/>
                <a:ea typeface="Arial"/>
                <a:cs typeface="Arial"/>
                <a:sym typeface="Arial"/>
              </a:rPr>
              <a:t>El </a:t>
            </a:r>
            <a:r>
              <a:rPr sz="3600" i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compromiso con la visión</a:t>
            </a:r>
          </a:p>
          <a:p>
            <a:pPr marL="0" lvl="0" indent="0" algn="ctr">
              <a:buSzTx/>
              <a:buNone/>
              <a:defRPr sz="1800"/>
            </a:pPr>
            <a:r>
              <a:rPr sz="3600">
                <a:latin typeface="Arial"/>
                <a:ea typeface="Arial"/>
                <a:cs typeface="Arial"/>
                <a:sym typeface="Arial"/>
              </a:rPr>
              <a:t>comienza con el </a:t>
            </a:r>
            <a:r>
              <a:rPr sz="3600" b="1">
                <a:latin typeface="Arial"/>
                <a:ea typeface="Arial"/>
                <a:cs typeface="Arial"/>
                <a:sym typeface="Arial"/>
              </a:rPr>
              <a:t>Pastor</a:t>
            </a:r>
            <a:r>
              <a:rPr sz="3600">
                <a:latin typeface="Arial"/>
                <a:ea typeface="Arial"/>
                <a:cs typeface="Arial"/>
                <a:sym typeface="Arial"/>
              </a:rPr>
              <a:t>. </a:t>
            </a:r>
          </a:p>
          <a:p>
            <a:pPr marL="0" lvl="0" indent="0" algn="ctr">
              <a:buSzTx/>
              <a:buNone/>
              <a:defRPr sz="1800"/>
            </a:pPr>
            <a:endParaRPr sz="3600">
              <a:latin typeface="Arial"/>
              <a:ea typeface="Arial"/>
              <a:cs typeface="Arial"/>
              <a:sym typeface="Arial"/>
            </a:endParaRPr>
          </a:p>
          <a:p>
            <a:pPr marL="0" lvl="0" indent="0" algn="ctr">
              <a:buSzTx/>
              <a:buNone/>
              <a:defRPr sz="1800"/>
            </a:pPr>
            <a:r>
              <a:rPr sz="3600">
                <a:latin typeface="Arial"/>
                <a:ea typeface="Arial"/>
                <a:cs typeface="Arial"/>
                <a:sym typeface="Arial"/>
              </a:rPr>
              <a:t>El </a:t>
            </a:r>
            <a:r>
              <a:rPr sz="36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Pastor debe </a:t>
            </a:r>
            <a:r>
              <a:rPr sz="3600" i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comprender </a:t>
            </a:r>
            <a:r>
              <a:rPr sz="3600" i="1">
                <a:latin typeface="Arial"/>
                <a:ea typeface="Arial"/>
                <a:cs typeface="Arial"/>
                <a:sym typeface="Arial"/>
              </a:rPr>
              <a:t>claramente la visión </a:t>
            </a:r>
            <a:r>
              <a:rPr sz="3600">
                <a:latin typeface="Arial"/>
                <a:ea typeface="Arial"/>
                <a:cs typeface="Arial"/>
                <a:sym typeface="Arial"/>
              </a:rPr>
              <a:t>de la </a:t>
            </a:r>
            <a:r>
              <a:rPr sz="3600" b="1">
                <a:latin typeface="Arial"/>
                <a:ea typeface="Arial"/>
                <a:cs typeface="Arial"/>
                <a:sym typeface="Arial"/>
              </a:rPr>
              <a:t>Estrategia (S)</a:t>
            </a:r>
            <a:r>
              <a:rPr sz="3600">
                <a:latin typeface="Arial"/>
                <a:ea typeface="Arial"/>
                <a:cs typeface="Arial"/>
                <a:sym typeface="Arial"/>
              </a:rPr>
              <a:t> para ser su principal promotor.</a:t>
            </a:r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>
            <a:spLocks noGrp="1"/>
          </p:cNvSpPr>
          <p:nvPr>
            <p:ph type="title"/>
          </p:nvPr>
        </p:nvSpPr>
        <p:spPr>
          <a:xfrm>
            <a:off x="735880" y="747770"/>
            <a:ext cx="10720240" cy="1325564"/>
          </a:xfrm>
          <a:prstGeom prst="rect">
            <a:avLst/>
          </a:prstGeom>
        </p:spPr>
        <p:txBody>
          <a:bodyPr/>
          <a:lstStyle/>
          <a:p>
            <a:pPr lvl="0" algn="r">
              <a:defRPr sz="1800"/>
            </a:pPr>
            <a:r>
              <a:rPr sz="5600" i="1">
                <a:latin typeface="Arial"/>
                <a:ea typeface="Arial"/>
                <a:cs typeface="Arial"/>
                <a:sym typeface="Arial"/>
              </a:rPr>
              <a:t>El </a:t>
            </a:r>
            <a:r>
              <a:rPr sz="5600" b="1">
                <a:latin typeface="Arial"/>
                <a:ea typeface="Arial"/>
                <a:cs typeface="Arial"/>
                <a:sym typeface="Arial"/>
              </a:rPr>
              <a:t>Pastor</a:t>
            </a:r>
            <a:r>
              <a:rPr sz="5600">
                <a:latin typeface="Arial"/>
                <a:ea typeface="Arial"/>
                <a:cs typeface="Arial"/>
                <a:sym typeface="Arial"/>
              </a:rPr>
              <a:t> </a:t>
            </a:r>
          </a:p>
        </p:txBody>
      </p:sp>
      <p:sp>
        <p:nvSpPr>
          <p:cNvPr id="59" name="Shape 59"/>
          <p:cNvSpPr>
            <a:spLocks noGrp="1"/>
          </p:cNvSpPr>
          <p:nvPr>
            <p:ph type="body" idx="1"/>
          </p:nvPr>
        </p:nvSpPr>
        <p:spPr>
          <a:xfrm>
            <a:off x="842892" y="2797129"/>
            <a:ext cx="10506216" cy="3052971"/>
          </a:xfrm>
          <a:prstGeom prst="rect">
            <a:avLst/>
          </a:prstGeom>
        </p:spPr>
        <p:txBody>
          <a:bodyPr/>
          <a:lstStyle/>
          <a:p>
            <a:pPr marL="0" lvl="0" indent="0">
              <a:lnSpc>
                <a:spcPct val="81000"/>
              </a:lnSpc>
              <a:buSzTx/>
              <a:buNone/>
              <a:defRPr sz="1800"/>
            </a:pPr>
            <a:r>
              <a:rPr sz="3000">
                <a:latin typeface="Arial"/>
                <a:ea typeface="Arial"/>
                <a:cs typeface="Arial"/>
                <a:sym typeface="Arial"/>
              </a:rPr>
              <a:t>1. Debe </a:t>
            </a:r>
            <a:r>
              <a:rPr sz="3000" i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dominar</a:t>
            </a:r>
            <a:r>
              <a:rPr sz="3000">
                <a:latin typeface="Arial"/>
                <a:ea typeface="Arial"/>
                <a:cs typeface="Arial"/>
                <a:sym typeface="Arial"/>
              </a:rPr>
              <a:t> la mecánica del modelo </a:t>
            </a:r>
          </a:p>
          <a:p>
            <a:pPr marL="0" lvl="0" indent="0">
              <a:lnSpc>
                <a:spcPct val="81000"/>
              </a:lnSpc>
              <a:buSzTx/>
              <a:buNone/>
              <a:defRPr sz="1800"/>
            </a:pPr>
            <a:r>
              <a:rPr sz="3000">
                <a:latin typeface="Arial"/>
                <a:ea typeface="Arial"/>
                <a:cs typeface="Arial"/>
                <a:sym typeface="Arial"/>
              </a:rPr>
              <a:t>2. Debe </a:t>
            </a:r>
            <a:r>
              <a:rPr sz="3000" i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transmitirla</a:t>
            </a:r>
            <a:r>
              <a:rPr sz="3000">
                <a:latin typeface="Arial"/>
                <a:ea typeface="Arial"/>
                <a:cs typeface="Arial"/>
                <a:sym typeface="Arial"/>
              </a:rPr>
              <a:t> claramente a sus líderes</a:t>
            </a:r>
          </a:p>
          <a:p>
            <a:pPr marL="0" lvl="0" indent="0">
              <a:lnSpc>
                <a:spcPct val="81000"/>
              </a:lnSpc>
              <a:buSzTx/>
              <a:buNone/>
              <a:defRPr sz="1800"/>
            </a:pPr>
            <a:r>
              <a:rPr sz="3000">
                <a:latin typeface="Arial"/>
                <a:ea typeface="Arial"/>
                <a:cs typeface="Arial"/>
                <a:sym typeface="Arial"/>
              </a:rPr>
              <a:t>3. Es el </a:t>
            </a:r>
            <a:r>
              <a:rPr sz="3000" i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comunicador principal</a:t>
            </a:r>
            <a:r>
              <a:rPr sz="3000" i="1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sz="3000">
                <a:latin typeface="Arial"/>
                <a:ea typeface="Arial"/>
                <a:cs typeface="Arial"/>
                <a:sym typeface="Arial"/>
              </a:rPr>
              <a:t>de la visión </a:t>
            </a:r>
          </a:p>
          <a:p>
            <a:pPr marL="0" lvl="0" indent="0">
              <a:lnSpc>
                <a:spcPct val="81000"/>
              </a:lnSpc>
              <a:buSzTx/>
              <a:buNone/>
              <a:defRPr sz="1800"/>
            </a:pPr>
            <a:r>
              <a:rPr sz="3000">
                <a:latin typeface="Arial"/>
                <a:ea typeface="Arial"/>
                <a:cs typeface="Arial"/>
                <a:sym typeface="Arial"/>
              </a:rPr>
              <a:t>4. Logra </a:t>
            </a:r>
            <a:r>
              <a:rPr sz="3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encender la visión </a:t>
            </a:r>
          </a:p>
          <a:p>
            <a:pPr marL="0" lvl="0" indent="0">
              <a:lnSpc>
                <a:spcPct val="81000"/>
              </a:lnSpc>
              <a:buSzTx/>
              <a:buNone/>
              <a:defRPr sz="1800"/>
            </a:pPr>
            <a:endParaRPr sz="3000">
              <a:latin typeface="Arial"/>
              <a:ea typeface="Arial"/>
              <a:cs typeface="Arial"/>
              <a:sym typeface="Arial"/>
            </a:endParaRPr>
          </a:p>
          <a:p>
            <a:pPr marL="0" lvl="0" indent="0" algn="ctr">
              <a:lnSpc>
                <a:spcPct val="81000"/>
              </a:lnSpc>
              <a:buSzTx/>
              <a:buNone/>
              <a:defRPr sz="1800"/>
            </a:pPr>
            <a:r>
              <a:rPr sz="3000">
                <a:latin typeface="Arial"/>
                <a:ea typeface="Arial"/>
                <a:cs typeface="Arial"/>
                <a:sym typeface="Arial"/>
              </a:rPr>
              <a:t> El pueblo ve lo que ve el Pastor y hace lo que hace el Pastor </a:t>
            </a:r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>
            <a:spLocks noGrp="1"/>
          </p:cNvSpPr>
          <p:nvPr>
            <p:ph type="body" idx="1"/>
          </p:nvPr>
        </p:nvSpPr>
        <p:spPr>
          <a:xfrm>
            <a:off x="730451" y="2451221"/>
            <a:ext cx="10731099" cy="3121534"/>
          </a:xfrm>
          <a:prstGeom prst="rect">
            <a:avLst/>
          </a:prstGeom>
        </p:spPr>
        <p:txBody>
          <a:bodyPr/>
          <a:lstStyle/>
          <a:p>
            <a:pPr marL="0" lvl="0" indent="0" algn="ctr">
              <a:buSzTx/>
              <a:buNone/>
              <a:defRPr sz="1800"/>
            </a:pPr>
            <a:endParaRPr sz="3600">
              <a:latin typeface="Arial"/>
              <a:ea typeface="Arial"/>
              <a:cs typeface="Arial"/>
              <a:sym typeface="Arial"/>
            </a:endParaRPr>
          </a:p>
          <a:p>
            <a:pPr marL="0" lvl="0" indent="0" algn="ctr">
              <a:buSzTx/>
              <a:buNone/>
              <a:defRPr sz="1800"/>
            </a:pPr>
            <a:r>
              <a:rPr sz="36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sz="3600" b="1" i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El más </a:t>
            </a:r>
            <a:r>
              <a:rPr sz="36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comprometido</a:t>
            </a:r>
            <a:r>
              <a:rPr sz="3600" b="1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sz="3600">
                <a:latin typeface="Arial"/>
                <a:ea typeface="Arial"/>
                <a:cs typeface="Arial"/>
                <a:sym typeface="Arial"/>
              </a:rPr>
              <a:t>en la iglesia será </a:t>
            </a:r>
            <a:r>
              <a:rPr sz="36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el Pastor</a:t>
            </a:r>
            <a:r>
              <a:rPr sz="3600" b="1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  <a:p>
            <a:pPr marL="0" lvl="0" indent="0" algn="ctr">
              <a:buSzTx/>
              <a:buNone/>
              <a:defRPr sz="1800"/>
            </a:pPr>
            <a:endParaRPr sz="3600">
              <a:latin typeface="Arial"/>
              <a:ea typeface="Arial"/>
              <a:cs typeface="Arial"/>
              <a:sym typeface="Arial"/>
            </a:endParaRPr>
          </a:p>
          <a:p>
            <a:pPr marL="0" lvl="0" indent="0" algn="ctr">
              <a:buSzTx/>
              <a:buNone/>
              <a:defRPr sz="1800"/>
            </a:pPr>
            <a:r>
              <a:rPr sz="3600">
                <a:latin typeface="Arial"/>
                <a:ea typeface="Arial"/>
                <a:cs typeface="Arial"/>
                <a:sym typeface="Arial"/>
              </a:rPr>
              <a:t>Él debe involucrarse en los </a:t>
            </a:r>
            <a:r>
              <a:rPr sz="36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Grupos celulares</a:t>
            </a:r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>
            <a:spLocks noGrp="1"/>
          </p:cNvSpPr>
          <p:nvPr>
            <p:ph type="title"/>
          </p:nvPr>
        </p:nvSpPr>
        <p:spPr>
          <a:xfrm>
            <a:off x="838200" y="802600"/>
            <a:ext cx="10515600" cy="1325564"/>
          </a:xfrm>
          <a:prstGeom prst="rect">
            <a:avLst/>
          </a:prstGeom>
        </p:spPr>
        <p:txBody>
          <a:bodyPr/>
          <a:lstStyle/>
          <a:p>
            <a:pPr lvl="0" algn="r">
              <a:defRPr sz="1800"/>
            </a:pPr>
            <a:r>
              <a:rPr sz="4000" i="1">
                <a:latin typeface="Arial"/>
                <a:ea typeface="Arial"/>
                <a:cs typeface="Arial"/>
                <a:sym typeface="Arial"/>
              </a:rPr>
              <a:t>El</a:t>
            </a:r>
            <a:r>
              <a:rPr sz="4400">
                <a:latin typeface="Arial"/>
                <a:ea typeface="Arial"/>
                <a:cs typeface="Arial"/>
                <a:sym typeface="Arial"/>
              </a:rPr>
              <a:t> Pastor </a:t>
            </a:r>
            <a:r>
              <a:rPr sz="4000" i="1">
                <a:latin typeface="Arial"/>
                <a:ea typeface="Arial"/>
                <a:cs typeface="Arial"/>
                <a:sym typeface="Arial"/>
              </a:rPr>
              <a:t>debe </a:t>
            </a:r>
            <a:br>
              <a:rPr sz="4000" i="1">
                <a:latin typeface="Arial"/>
                <a:ea typeface="Arial"/>
                <a:cs typeface="Arial"/>
                <a:sym typeface="Arial"/>
              </a:rPr>
            </a:br>
            <a:r>
              <a:rPr sz="4400" b="1">
                <a:latin typeface="Arial"/>
                <a:ea typeface="Arial"/>
                <a:cs typeface="Arial"/>
                <a:sym typeface="Arial"/>
              </a:rPr>
              <a:t>Hacer</a:t>
            </a:r>
            <a:r>
              <a:rPr sz="4400">
                <a:latin typeface="Arial"/>
                <a:ea typeface="Arial"/>
                <a:cs typeface="Arial"/>
                <a:sym typeface="Arial"/>
              </a:rPr>
              <a:t> y </a:t>
            </a:r>
            <a:r>
              <a:rPr sz="4400" b="1">
                <a:latin typeface="Arial"/>
                <a:ea typeface="Arial"/>
                <a:cs typeface="Arial"/>
                <a:sym typeface="Arial"/>
              </a:rPr>
              <a:t>Enseñar</a:t>
            </a:r>
          </a:p>
        </p:txBody>
      </p:sp>
      <p:sp>
        <p:nvSpPr>
          <p:cNvPr id="64" name="Shape 64"/>
          <p:cNvSpPr>
            <a:spLocks noGrp="1"/>
          </p:cNvSpPr>
          <p:nvPr>
            <p:ph type="body" idx="1"/>
          </p:nvPr>
        </p:nvSpPr>
        <p:spPr>
          <a:xfrm>
            <a:off x="634075" y="2753135"/>
            <a:ext cx="10923849" cy="3612592"/>
          </a:xfrm>
          <a:prstGeom prst="rect">
            <a:avLst/>
          </a:prstGeom>
        </p:spPr>
        <p:txBody>
          <a:bodyPr/>
          <a:lstStyle/>
          <a:p>
            <a:pPr marL="0" lvl="0" indent="0" algn="ctr">
              <a:buSzTx/>
              <a:buNone/>
              <a:defRPr sz="1800"/>
            </a:pPr>
            <a:r>
              <a:rPr sz="3600">
                <a:latin typeface="Arial"/>
                <a:ea typeface="Arial"/>
                <a:cs typeface="Arial"/>
                <a:sym typeface="Arial"/>
              </a:rPr>
              <a:t>“En el primer tratado, oh Teófilo, hablé acerca de todas las cosas que </a:t>
            </a:r>
            <a:r>
              <a:rPr sz="36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Jesús comenzó a hacer y a enseñar</a:t>
            </a:r>
            <a:r>
              <a:rPr sz="3600" b="1">
                <a:latin typeface="Arial"/>
                <a:ea typeface="Arial"/>
                <a:cs typeface="Arial"/>
                <a:sym typeface="Arial"/>
              </a:rPr>
              <a:t>,</a:t>
            </a:r>
            <a:r>
              <a:rPr sz="3600">
                <a:latin typeface="Arial"/>
                <a:ea typeface="Arial"/>
                <a:cs typeface="Arial"/>
                <a:sym typeface="Arial"/>
              </a:rPr>
              <a:t>  hasta el día en que </a:t>
            </a:r>
            <a:r>
              <a:rPr sz="36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fue recibido arriba</a:t>
            </a:r>
            <a:r>
              <a:rPr sz="3600">
                <a:latin typeface="Arial"/>
                <a:ea typeface="Arial"/>
                <a:cs typeface="Arial"/>
                <a:sym typeface="Arial"/>
              </a:rPr>
              <a:t>, después de haber dado mandamientos por el Espíritu Santo a los apóstoles que había escogido.”</a:t>
            </a:r>
          </a:p>
          <a:p>
            <a:pPr marL="0" lvl="0" indent="0" algn="ctr">
              <a:buSzTx/>
              <a:buNone/>
              <a:defRPr sz="1800"/>
            </a:pPr>
            <a:r>
              <a:rPr sz="3600" b="1">
                <a:latin typeface="Arial"/>
                <a:ea typeface="Arial"/>
                <a:cs typeface="Arial"/>
                <a:sym typeface="Arial"/>
              </a:rPr>
              <a:t>Hechos 1:1,2</a:t>
            </a:r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>
            <a:spLocks noGrp="1"/>
          </p:cNvSpPr>
          <p:nvPr>
            <p:ph type="title"/>
          </p:nvPr>
        </p:nvSpPr>
        <p:spPr>
          <a:xfrm>
            <a:off x="838200" y="2957381"/>
            <a:ext cx="10515601" cy="1337138"/>
          </a:xfrm>
          <a:prstGeom prst="rect">
            <a:avLst/>
          </a:prstGeom>
        </p:spPr>
        <p:txBody>
          <a:bodyPr/>
          <a:lstStyle/>
          <a:p>
            <a:pPr lvl="0" algn="ctr" defTabSz="877823">
              <a:defRPr sz="1800"/>
            </a:pPr>
            <a:r>
              <a:rPr lang="en-US" sz="7583" dirty="0" smtClean="0">
                <a:latin typeface="Arial"/>
                <a:ea typeface="Arial"/>
                <a:cs typeface="Arial"/>
                <a:sym typeface="Arial"/>
              </a:rPr>
              <a:t>II</a:t>
            </a:r>
            <a:r>
              <a:rPr sz="7583" dirty="0" smtClean="0">
                <a:latin typeface="Arial"/>
                <a:ea typeface="Arial"/>
                <a:cs typeface="Arial"/>
                <a:sym typeface="Arial"/>
              </a:rPr>
              <a:t>. </a:t>
            </a:r>
            <a:r>
              <a:rPr sz="7583" i="1" dirty="0">
                <a:latin typeface="Arial"/>
                <a:ea typeface="Arial"/>
                <a:cs typeface="Arial"/>
                <a:sym typeface="Arial"/>
              </a:rPr>
              <a:t>Funciones del </a:t>
            </a:r>
            <a:r>
              <a:rPr sz="7583" b="1" dirty="0">
                <a:latin typeface="Arial"/>
                <a:ea typeface="Arial"/>
                <a:cs typeface="Arial"/>
                <a:sym typeface="Arial"/>
              </a:rPr>
              <a:t>Pastor</a:t>
            </a:r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>
            <a:spLocks noGrp="1"/>
          </p:cNvSpPr>
          <p:nvPr>
            <p:ph type="title"/>
          </p:nvPr>
        </p:nvSpPr>
        <p:spPr>
          <a:xfrm>
            <a:off x="838200" y="2642812"/>
            <a:ext cx="10515600" cy="1325564"/>
          </a:xfrm>
          <a:prstGeom prst="rect">
            <a:avLst/>
          </a:prstGeom>
        </p:spPr>
        <p:txBody>
          <a:bodyPr/>
          <a:lstStyle/>
          <a:p>
            <a:pPr lvl="0" algn="ctr">
              <a:defRPr sz="1800"/>
            </a:pPr>
            <a:r>
              <a:rPr sz="6500" b="1">
                <a:latin typeface="Arial"/>
                <a:ea typeface="Arial"/>
                <a:cs typeface="Arial"/>
                <a:sym typeface="Arial"/>
              </a:rPr>
              <a:t>1. </a:t>
            </a:r>
            <a:r>
              <a:rPr sz="6500" i="1">
                <a:latin typeface="Arial"/>
                <a:ea typeface="Arial"/>
                <a:cs typeface="Arial"/>
                <a:sym typeface="Arial"/>
              </a:rPr>
              <a:t>Iniciar su </a:t>
            </a:r>
            <a:r>
              <a:rPr sz="6500" b="1">
                <a:latin typeface="Arial"/>
                <a:ea typeface="Arial"/>
                <a:cs typeface="Arial"/>
                <a:sym typeface="Arial"/>
              </a:rPr>
              <a:t>Grupo celular</a:t>
            </a:r>
          </a:p>
        </p:txBody>
      </p:sp>
      <p:sp>
        <p:nvSpPr>
          <p:cNvPr id="98" name="Shape 98"/>
          <p:cNvSpPr>
            <a:spLocks noGrp="1"/>
          </p:cNvSpPr>
          <p:nvPr>
            <p:ph type="body" idx="1"/>
          </p:nvPr>
        </p:nvSpPr>
        <p:spPr>
          <a:xfrm>
            <a:off x="838200" y="3878237"/>
            <a:ext cx="10515601" cy="1230285"/>
          </a:xfrm>
          <a:prstGeom prst="rect">
            <a:avLst/>
          </a:prstGeom>
        </p:spPr>
        <p:txBody>
          <a:bodyPr/>
          <a:lstStyle/>
          <a:p>
            <a:pPr marL="0" lvl="0" indent="0" algn="ctr">
              <a:buSzTx/>
              <a:buNone/>
              <a:defRPr sz="1800"/>
            </a:pPr>
            <a:r>
              <a:rPr sz="4700">
                <a:latin typeface="Arial"/>
                <a:ea typeface="Arial"/>
                <a:cs typeface="Arial"/>
                <a:sym typeface="Arial"/>
              </a:rPr>
              <a:t>La gente </a:t>
            </a:r>
            <a:r>
              <a:rPr sz="4700" i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hace</a:t>
            </a:r>
            <a:r>
              <a:rPr sz="4700" i="1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sz="4700">
                <a:latin typeface="Arial"/>
                <a:ea typeface="Arial"/>
                <a:cs typeface="Arial"/>
                <a:sym typeface="Arial"/>
              </a:rPr>
              <a:t>lo que ve hacer  </a:t>
            </a:r>
          </a:p>
        </p:txBody>
      </p:sp>
    </p:spTree>
  </p:cSld>
  <p:clrMapOvr>
    <a:masterClrMapping/>
  </p:clrMapOvr>
  <p:transition xmlns:p14="http://schemas.microsoft.com/office/powerpoint/2010/main" spd="med"/>
</p:sld>
</file>

<file path=ppt/theme/theme1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Default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rgbClr val="5B9BD5"/>
          </a:solidFill>
          <a:prstDash val="solid"/>
          <a:miter lim="8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rgbClr val="5B9BD5"/>
          </a:solidFill>
          <a:prstDash val="solid"/>
          <a:miter lim="8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Default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rgbClr val="5B9BD5"/>
          </a:solidFill>
          <a:prstDash val="solid"/>
          <a:miter lim="8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rgbClr val="5B9BD5"/>
          </a:solidFill>
          <a:prstDash val="solid"/>
          <a:miter lim="8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358</Words>
  <Application>Microsoft Macintosh PowerPoint</Application>
  <PresentationFormat>Personalizado</PresentationFormat>
  <Paragraphs>49</Paragraphs>
  <Slides>17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18" baseType="lpstr">
      <vt:lpstr>Default</vt:lpstr>
      <vt:lpstr>El Pastor  la pieza clave del Éxito </vt:lpstr>
      <vt:lpstr>Presentación de PowerPoint</vt:lpstr>
      <vt:lpstr>1. El papel del  Pastor Local </vt:lpstr>
      <vt:lpstr>I. El papel del Pastor Local </vt:lpstr>
      <vt:lpstr>El Pastor </vt:lpstr>
      <vt:lpstr>Presentación de PowerPoint</vt:lpstr>
      <vt:lpstr>El Pastor debe  Hacer y Enseñar</vt:lpstr>
      <vt:lpstr>II. Funciones del Pastor</vt:lpstr>
      <vt:lpstr>1. Iniciar su Grupo celular</vt:lpstr>
      <vt:lpstr> 2. Formar un Equipo de Líderes</vt:lpstr>
      <vt:lpstr>3. Seguir su Cronograma de Trabajo</vt:lpstr>
      <vt:lpstr>4. Proveer Herramientas </vt:lpstr>
      <vt:lpstr>III. Mantener la Visión</vt:lpstr>
      <vt:lpstr>1. Cuidar que la iglesia local tenga  Una sola Visión </vt:lpstr>
      <vt:lpstr>2. Ser el que influye a los demás</vt:lpstr>
      <vt:lpstr>3. Hacer que Funcione la Visión </vt:lpstr>
      <vt:lpstr>4. Mantener una Mentalidad de Resultados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Pastor  la pieza clave del Éxito </dc:title>
  <cp:lastModifiedBy>usuario</cp:lastModifiedBy>
  <cp:revision>2</cp:revision>
  <dcterms:modified xsi:type="dcterms:W3CDTF">2022-01-15T21:47:39Z</dcterms:modified>
</cp:coreProperties>
</file>